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7" r:id="rId7"/>
    <p:sldId id="262" r:id="rId8"/>
    <p:sldId id="260" r:id="rId9"/>
    <p:sldId id="261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63" d="100"/>
          <a:sy n="63" d="100"/>
        </p:scale>
        <p:origin x="90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7023DD-0498-4B62-B9A7-5305865B1A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BEB4534-84B0-46A0-997D-658979713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E8E5649-1874-4B2E-BE5F-464A83673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9A868C5-0B8B-42D6-9935-C43E19431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9C6AC9B-0AE7-494B-85D8-A4E65A8B3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1096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058DCF-79DD-43FE-B574-1B69DC36F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EAAC467F-F5EC-4C1B-8659-DDFCEACBF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E76E88F-C262-451D-981F-41851AFE9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464ADAA-7444-4316-8BF9-D37D3896C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AF79661-1619-4BBC-B4AB-D189BDF5B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22903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A63D8679-647F-4F82-95B9-1664BDCF01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1A3F76C-00C5-4FB3-AFDB-96C6B6612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399125D-8AB3-4AAD-8DB8-8F83FDC7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7EFBDF9-0615-4D12-A4A3-4BD2B5741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5EB5DEC-CB05-4933-8BC1-D2D68E5C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3617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AA8EA5-85CB-4217-959C-0EF9329C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92E2ED9-1BFC-4F95-A578-E183E8F05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D3D5434-FF8D-41AF-B541-01B606D0E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0C19A44-C0DD-4468-A1EA-A490D6A90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7417AC7-8053-418B-A219-1444E847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29557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0343A0-E2BC-4D48-BC2D-F385BAF5B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92991B7-2567-489F-A3B3-B905E61EA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6B80B60-2A38-488E-9892-8AF7D5C46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182A95F-A0BC-430F-A399-5BE647B55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C5F05E3-43EC-4ED1-983F-0112BC6B4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01231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44580C6-4A3A-4CAE-B394-1C2B2652F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7FE72FE-D971-4008-A0A7-3C50CF9799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9E48D82-C244-4157-B51B-84542F49E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82F4970-2F81-42DE-A8B2-032F15FE6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C0F1C4A-3AC9-4548-9517-5829DB258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9D538CA-71C3-45A1-AB94-3DA88DE72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9030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9E7098B-9AAB-4506-8FF4-9CA70DC4C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D56B208-4CEB-4E80-8FDE-BAFA4AFBE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C81E96F-3407-4C09-BD2E-42E4444137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D404979-16C9-4984-9A27-6422E4646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0EE842C-0BAF-4B32-8D3A-BF8226CADC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0271BEE-6677-4017-8316-ACDFDCC42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DC7BE8D7-5FB1-4848-858B-2BF06AEED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7E9A948-85E5-49BD-BAC7-225929E32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7897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198D13-7D98-467C-9FDC-2E201F4DF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5ADB7CA-1F85-4D9D-AD3B-823F07F4E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5DD68EDD-AFAA-4C22-9CE7-491505576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EEF0891-4B32-4B73-8135-AC2920242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2153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7746B254-E3E3-44F3-8C04-375B9BDC2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B8C10BB-4CC3-4A5A-AF87-FD3BC18DE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BB5F248-419F-4A68-8585-AB3CA796C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01533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2CA576-A8B4-41D8-94A4-3C21022DB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C97404B-1FF4-44C9-BB2F-E083625D9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4C3B083-8F97-43A9-A424-E194F424A7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F60AF13-31FC-460D-B4FD-C9B63292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EBEB122-76CA-4683-86AE-04F9D1149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769B96F-E44F-46CD-90E9-9C2361710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4205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72B305E-2A47-414E-9C8B-376EA1DCE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5873F738-B824-491C-B515-45286F3B7E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2C70805-8C7E-4B73-ADDD-BB69EAA9B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E8BFDDD-8722-4A88-98F8-B9C743B78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817707D-0208-4CDB-8C01-6F794FC63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7E260C0-507F-4ADB-8F20-823283772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5834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6489">
              <a:srgbClr val="BFCFEA"/>
            </a:gs>
            <a:gs pos="0">
              <a:schemeClr val="accent1">
                <a:lumMod val="5000"/>
                <a:lumOff val="95000"/>
              </a:schemeClr>
            </a:gs>
            <a:gs pos="7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23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BF637BD5-1DF6-4BA2-97A5-682EDA07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5AABB9C-00F0-4585-9B2E-041CF74BC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3220765-9A19-4C6D-8B9B-0CB2E2D88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F74FE-E595-41C8-BC21-57B1FBB97353}" type="datetimeFigureOut">
              <a:rPr lang="en-GB" smtClean="0"/>
              <a:t>20/03/2024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D4D7658-9CEB-4493-A0B9-2A1F813E7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644A81A-E2CA-42F6-9A01-18AB6AD826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66401-BC61-482D-945B-798298E8CA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647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2CC8AD-3E93-4574-AAF1-FED455901D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noFill/>
        </p:spPr>
        <p:txBody>
          <a:bodyPr/>
          <a:lstStyle/>
          <a:p>
            <a:r>
              <a:rPr lang="hu-HU" dirty="0" err="1"/>
              <a:t>Quiz</a:t>
            </a:r>
            <a:r>
              <a:rPr lang="hu-HU" dirty="0"/>
              <a:t> Game 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C80B00E-C5E8-47CD-86F0-FD94D18FA5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43097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7CCA5BF-E200-4590-A8F0-12CBC35A0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PowerPoint </a:t>
            </a:r>
            <a:br>
              <a:rPr lang="en-GB" dirty="0"/>
            </a:br>
            <a:endParaRPr lang="en-GB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39DBB423-AE61-422B-A4C5-996F79967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907" y="952500"/>
            <a:ext cx="7207998" cy="5451475"/>
          </a:xfrm>
        </p:spPr>
      </p:pic>
    </p:spTree>
    <p:extLst>
      <p:ext uri="{BB962C8B-B14F-4D97-AF65-F5344CB8AC3E}">
        <p14:creationId xmlns:p14="http://schemas.microsoft.com/office/powerpoint/2010/main" val="32011215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E13602-8081-4917-A987-E9191954F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MainWindow 2024-03-20 08-55-19">
            <a:hlinkClick r:id="" action="ppaction://media"/>
            <a:extLst>
              <a:ext uri="{FF2B5EF4-FFF2-40B4-BE49-F238E27FC236}">
                <a16:creationId xmlns:a16="http://schemas.microsoft.com/office/drawing/2014/main" id="{38EBB2ED-B5EE-4C74-BE7A-00DBC81760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0803" y="965358"/>
            <a:ext cx="9376397" cy="4927283"/>
          </a:xfrm>
        </p:spPr>
      </p:pic>
    </p:spTree>
    <p:extLst>
      <p:ext uri="{BB962C8B-B14F-4D97-AF65-F5344CB8AC3E}">
        <p14:creationId xmlns:p14="http://schemas.microsoft.com/office/powerpoint/2010/main" val="11369527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12EBC1-AD7F-43E4-9587-798A0226E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Köszönöm a Figyelmet </a:t>
            </a:r>
            <a:r>
              <a:rPr lang="hu-HU" dirty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FE2471BF-A877-4CCB-9757-68C5EC0343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47186">
            <a:off x="2102149" y="2307613"/>
            <a:ext cx="4601036" cy="6278496"/>
          </a:xfrm>
        </p:spPr>
      </p:pic>
    </p:spTree>
    <p:extLst>
      <p:ext uri="{BB962C8B-B14F-4D97-AF65-F5344CB8AC3E}">
        <p14:creationId xmlns:p14="http://schemas.microsoft.com/office/powerpoint/2010/main" val="3688643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6657DCF-9BF9-41E0-A71D-4F1B2ECA7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Csapat tagok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9C929B-38C5-4C2D-A03F-CAE0FC9C8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4400" dirty="0"/>
              <a:t>Újvárosi Gábriel (Mindenes)</a:t>
            </a:r>
          </a:p>
          <a:p>
            <a:endParaRPr lang="hu-HU" sz="4400" dirty="0"/>
          </a:p>
          <a:p>
            <a:endParaRPr lang="hu-HU" sz="4400" dirty="0"/>
          </a:p>
          <a:p>
            <a:endParaRPr lang="hu-HU" sz="4400" dirty="0"/>
          </a:p>
          <a:p>
            <a:endParaRPr lang="hu-HU" sz="4400" dirty="0"/>
          </a:p>
          <a:p>
            <a:r>
              <a:rPr lang="hu-HU" sz="4400" dirty="0"/>
              <a:t>Senki Más </a:t>
            </a:r>
            <a:r>
              <a:rPr lang="hu-HU" sz="4400" dirty="0">
                <a:sym typeface="Wingdings" panose="05000000000000000000" pitchFamily="2" charset="2"/>
              </a:rPr>
              <a:t></a:t>
            </a:r>
            <a:endParaRPr lang="en-GB" sz="4400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4D50D016-FCEB-406B-8665-10117A0145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400" y="933450"/>
            <a:ext cx="1828800" cy="2495550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382A939B-56CF-4A12-A4B0-3BB94FA468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937" y="4063999"/>
            <a:ext cx="2519363" cy="251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197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C4264B-39C9-42E3-905C-88D8769ED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Használt eszközök 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13D440-BAB4-4DCE-AA71-29B7813B2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Visual Stúdió (Kód Szerkesztő)</a:t>
            </a:r>
          </a:p>
          <a:p>
            <a:r>
              <a:rPr lang="hu-HU" dirty="0" err="1"/>
              <a:t>Github</a:t>
            </a:r>
            <a:r>
              <a:rPr lang="hu-HU" dirty="0"/>
              <a:t> (File Storage)</a:t>
            </a:r>
          </a:p>
          <a:p>
            <a:r>
              <a:rPr lang="hu-HU" dirty="0" err="1"/>
              <a:t>Figma</a:t>
            </a:r>
            <a:r>
              <a:rPr lang="hu-HU" dirty="0"/>
              <a:t> (</a:t>
            </a:r>
            <a:r>
              <a:rPr lang="hu-HU" dirty="0" err="1"/>
              <a:t>Designer</a:t>
            </a:r>
            <a:r>
              <a:rPr lang="hu-HU" dirty="0"/>
              <a:t>)</a:t>
            </a:r>
          </a:p>
          <a:p>
            <a:r>
              <a:rPr lang="hu-HU" dirty="0" err="1"/>
              <a:t>Trello</a:t>
            </a:r>
            <a:r>
              <a:rPr lang="hu-HU" dirty="0"/>
              <a:t> (Munka elosztáshoz )</a:t>
            </a:r>
          </a:p>
          <a:p>
            <a:r>
              <a:rPr lang="hu-HU" dirty="0"/>
              <a:t>Nem használtunk semmilyen kommunikációs eszközt (Esetleg a hangok a fejembe)</a:t>
            </a:r>
          </a:p>
          <a:p>
            <a:r>
              <a:rPr lang="hu-HU" dirty="0"/>
              <a:t>PowerPoint (Dia Készítés)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36870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60B30D4-95FE-4525-A6A2-EB836A8CD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Visual </a:t>
            </a:r>
            <a:r>
              <a:rPr lang="hu-HU" dirty="0" err="1"/>
              <a:t>Studio</a:t>
            </a:r>
            <a:r>
              <a:rPr lang="hu-HU" dirty="0"/>
              <a:t> És a Kód</a:t>
            </a:r>
            <a:endParaRPr lang="en-GB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DF8D9C5-F283-4B7B-B22C-8E4BA88AD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9245600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1037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3CB98F-854E-47B1-9018-A039EA052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Figma</a:t>
            </a:r>
            <a:endParaRPr lang="en-GB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0AAD15C6-254A-458D-8B66-21396764B7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350" y="78419"/>
            <a:ext cx="9515650" cy="6701162"/>
          </a:xfrm>
        </p:spPr>
      </p:pic>
    </p:spTree>
    <p:extLst>
      <p:ext uri="{BB962C8B-B14F-4D97-AF65-F5344CB8AC3E}">
        <p14:creationId xmlns:p14="http://schemas.microsoft.com/office/powerpoint/2010/main" val="19559667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91E59A6-31A1-4BCF-B051-43E61E900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Hangok a fejemben </a:t>
            </a:r>
            <a:endParaRPr lang="en-GB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EC224B12-B1A9-4E60-97E3-2262BDB9E4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760" y="4092804"/>
            <a:ext cx="4191000" cy="2555488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77310CEA-AA93-4F74-9ABD-7519FA1B00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5143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5923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F71132D-D660-42B7-862B-0243FEADA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Kód 2</a:t>
            </a:r>
            <a:endParaRPr lang="en-GB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68B5505D-3900-4E63-B79C-6A78083BEE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881" y="850900"/>
            <a:ext cx="9255789" cy="5641975"/>
          </a:xfrm>
        </p:spPr>
      </p:pic>
    </p:spTree>
    <p:extLst>
      <p:ext uri="{BB962C8B-B14F-4D97-AF65-F5344CB8AC3E}">
        <p14:creationId xmlns:p14="http://schemas.microsoft.com/office/powerpoint/2010/main" val="2457793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9F8DB4-095A-4DEE-BA40-48644A27C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Github</a:t>
            </a:r>
            <a:endParaRPr lang="en-GB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52A76148-3B70-4D16-A6DB-D003C97C7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802" y="1690688"/>
            <a:ext cx="6709497" cy="4743658"/>
          </a:xfrm>
        </p:spPr>
      </p:pic>
    </p:spTree>
    <p:extLst>
      <p:ext uri="{BB962C8B-B14F-4D97-AF65-F5344CB8AC3E}">
        <p14:creationId xmlns:p14="http://schemas.microsoft.com/office/powerpoint/2010/main" val="14825011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83905C9-5E77-47F5-8A51-94784AA7A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Trello</a:t>
            </a:r>
            <a:endParaRPr lang="en-GB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62840559-BEF0-4CB6-9DFC-60E1EB8149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170" y="365125"/>
            <a:ext cx="8402130" cy="5909191"/>
          </a:xfrm>
        </p:spPr>
      </p:pic>
    </p:spTree>
    <p:extLst>
      <p:ext uri="{BB962C8B-B14F-4D97-AF65-F5344CB8AC3E}">
        <p14:creationId xmlns:p14="http://schemas.microsoft.com/office/powerpoint/2010/main" val="18655975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70</Words>
  <Application>Microsoft Office PowerPoint</Application>
  <PresentationFormat>Szélesvásznú</PresentationFormat>
  <Paragraphs>23</Paragraphs>
  <Slides>12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Office-téma</vt:lpstr>
      <vt:lpstr>Quiz Game </vt:lpstr>
      <vt:lpstr>Csapat tagok</vt:lpstr>
      <vt:lpstr>Használt eszközök </vt:lpstr>
      <vt:lpstr>Visual Studio És a Kód</vt:lpstr>
      <vt:lpstr>Figma</vt:lpstr>
      <vt:lpstr>Hangok a fejemben </vt:lpstr>
      <vt:lpstr>Kód 2</vt:lpstr>
      <vt:lpstr>Github</vt:lpstr>
      <vt:lpstr>Trello</vt:lpstr>
      <vt:lpstr>PowerPoint  </vt:lpstr>
      <vt:lpstr>PowerPoint-bemutató</vt:lpstr>
      <vt:lpstr>Köszönöm a Figyelmet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 Game </dc:title>
  <dc:creator>Uivarosi Gabriel</dc:creator>
  <cp:lastModifiedBy>Uivarosi Gabriel</cp:lastModifiedBy>
  <cp:revision>21</cp:revision>
  <dcterms:created xsi:type="dcterms:W3CDTF">2024-03-20T07:12:40Z</dcterms:created>
  <dcterms:modified xsi:type="dcterms:W3CDTF">2024-03-20T08:10:26Z</dcterms:modified>
</cp:coreProperties>
</file>

<file path=docProps/thumbnail.jpeg>
</file>